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0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4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7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7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2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0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87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53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D4D8-25E9-4189-A11B-8020FAF09759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C4D7-DC29-492A-80CA-EE9A6D30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4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AT2 –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harás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verano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Plymouth?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harás</a:t>
            </a:r>
            <a:r>
              <a:rPr lang="en-US" dirty="0" smtClean="0"/>
              <a:t> el </a:t>
            </a:r>
            <a:r>
              <a:rPr lang="en-US" dirty="0" err="1" smtClean="0"/>
              <a:t>próximo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Plymouth?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 ideal? 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ciudad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visitar</a:t>
            </a:r>
            <a:r>
              <a:rPr lang="en-US" dirty="0" smtClean="0"/>
              <a:t>?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911FDC-4FD0-4186-BA1A-A29322C42D93}"/>
              </a:ext>
            </a:extLst>
          </p:cNvPr>
          <p:cNvSpPr txBox="1">
            <a:spLocks/>
          </p:cNvSpPr>
          <p:nvPr/>
        </p:nvSpPr>
        <p:spPr>
          <a:xfrm>
            <a:off x="0" y="6071016"/>
            <a:ext cx="12192000" cy="78698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u="sng" smtClean="0"/>
              <a:t>¿Puedo describir mis planes para el futuro?</a:t>
            </a:r>
            <a:br>
              <a:rPr lang="en-GB" sz="2800" u="sng" smtClean="0"/>
            </a:br>
            <a:r>
              <a:rPr lang="en-GB" sz="2800" u="sng" smtClean="0"/>
              <a:t>BLP: Persevere		Comm: Speaking	</a:t>
            </a:r>
            <a:endParaRPr lang="en-GB" sz="2800" u="sng" dirty="0"/>
          </a:p>
        </p:txBody>
      </p:sp>
      <p:sp>
        <p:nvSpPr>
          <p:cNvPr id="5" name="5-Point Star 4"/>
          <p:cNvSpPr/>
          <p:nvPr/>
        </p:nvSpPr>
        <p:spPr>
          <a:xfrm>
            <a:off x="6475749" y="1484026"/>
            <a:ext cx="5486401" cy="4692937"/>
          </a:xfrm>
          <a:prstGeom prst="star5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- If + weather </a:t>
            </a:r>
          </a:p>
          <a:p>
            <a:pPr algn="ctr"/>
            <a:r>
              <a:rPr lang="en-US" sz="2400" dirty="0" smtClean="0"/>
              <a:t>- Say what you did last year </a:t>
            </a:r>
          </a:p>
          <a:p>
            <a:pPr algn="ctr"/>
            <a:r>
              <a:rPr lang="en-US" sz="2400" dirty="0" smtClean="0"/>
              <a:t>- Extend answers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20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AT2 – Hablar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AT2 – Hablar </dc:title>
  <dc:creator>Kate Williams</dc:creator>
  <cp:lastModifiedBy>Kate Williams</cp:lastModifiedBy>
  <cp:revision>1</cp:revision>
  <dcterms:created xsi:type="dcterms:W3CDTF">2018-06-05T14:00:55Z</dcterms:created>
  <dcterms:modified xsi:type="dcterms:W3CDTF">2018-06-05T14:01:25Z</dcterms:modified>
</cp:coreProperties>
</file>